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BEF6A-440E-4BD5-9909-6497D4040525}" type="datetimeFigureOut">
              <a:rPr lang="en-US" smtClean="0"/>
              <a:pPr/>
              <a:t>3/13/2014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09DDC-AEF7-4A68-ABEC-A118E764A5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009DDC-AEF7-4A68-ABEC-A118E764A50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3/13/2014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98758DD-861A-4B31-A7DB-4DF3D8DD29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imade.adnyani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nimade.adnyani@gmail.co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SAMKHYA DARSANA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NI MADE ADNYANI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09800" y="57912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Sam (</a:t>
            </a:r>
            <a:r>
              <a:rPr lang="en-US" dirty="0" err="1" smtClean="0"/>
              <a:t>bersama</a:t>
            </a:r>
            <a:r>
              <a:rPr lang="en-US" dirty="0" smtClean="0"/>
              <a:t> –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khya</a:t>
            </a:r>
            <a:r>
              <a:rPr lang="en-US" dirty="0" smtClean="0"/>
              <a:t> (</a:t>
            </a:r>
            <a:r>
              <a:rPr lang="en-US" dirty="0" err="1" smtClean="0"/>
              <a:t>bilangan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susunan</a:t>
            </a:r>
            <a:r>
              <a:rPr lang="en-US" dirty="0" smtClean="0"/>
              <a:t> yang </a:t>
            </a:r>
            <a:r>
              <a:rPr lang="en-US" dirty="0" err="1" smtClean="0"/>
              <a:t>berukuran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endParaRPr lang="en-US" dirty="0" smtClean="0"/>
          </a:p>
          <a:p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yang </a:t>
            </a:r>
            <a:r>
              <a:rPr lang="en-US" dirty="0" err="1" smtClean="0"/>
              <a:t>sempurna</a:t>
            </a:r>
            <a:r>
              <a:rPr lang="en-US" dirty="0" smtClean="0"/>
              <a:t> (</a:t>
            </a:r>
            <a:r>
              <a:rPr lang="en-US" dirty="0" err="1" smtClean="0"/>
              <a:t>Sayag-jnana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mengenal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metafisik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90600" y="58674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3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Pendiri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penulis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7200" cy="4873752"/>
          </a:xfrm>
        </p:spPr>
        <p:txBody>
          <a:bodyPr/>
          <a:lstStyle/>
          <a:p>
            <a:r>
              <a:rPr lang="en-US" dirty="0" err="1" smtClean="0"/>
              <a:t>Pendiri</a:t>
            </a:r>
            <a:r>
              <a:rPr lang="en-US" dirty="0" smtClean="0"/>
              <a:t> </a:t>
            </a:r>
            <a:r>
              <a:rPr lang="en-US" dirty="0" err="1" smtClean="0"/>
              <a:t>ajaran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Rsi</a:t>
            </a:r>
            <a:r>
              <a:rPr lang="en-US" dirty="0" smtClean="0"/>
              <a:t> </a:t>
            </a:r>
            <a:r>
              <a:rPr lang="en-US" dirty="0" err="1" smtClean="0"/>
              <a:t>Kapila</a:t>
            </a:r>
            <a:r>
              <a:rPr lang="en-US" dirty="0" smtClean="0"/>
              <a:t> (</a:t>
            </a:r>
            <a:r>
              <a:rPr lang="en-US" dirty="0" err="1" smtClean="0"/>
              <a:t>Samkhya</a:t>
            </a:r>
            <a:r>
              <a:rPr lang="en-US" dirty="0" smtClean="0"/>
              <a:t> Sutra)</a:t>
            </a:r>
          </a:p>
          <a:p>
            <a:r>
              <a:rPr lang="en-US" dirty="0" err="1" smtClean="0"/>
              <a:t>Penulis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smtClean="0"/>
              <a:t>1. </a:t>
            </a:r>
            <a:r>
              <a:rPr lang="en-US" dirty="0" err="1" smtClean="0"/>
              <a:t>Iswara</a:t>
            </a:r>
            <a:r>
              <a:rPr lang="en-US" dirty="0" smtClean="0"/>
              <a:t> </a:t>
            </a:r>
            <a:r>
              <a:rPr lang="en-US" dirty="0" err="1" smtClean="0"/>
              <a:t>Kresna</a:t>
            </a:r>
            <a:r>
              <a:rPr lang="en-US" dirty="0" smtClean="0"/>
              <a:t>      --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Karika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2. </a:t>
            </a:r>
            <a:r>
              <a:rPr lang="en-US" dirty="0" err="1" smtClean="0"/>
              <a:t>Gaudapada</a:t>
            </a:r>
            <a:r>
              <a:rPr lang="en-US" dirty="0" smtClean="0"/>
              <a:t>           --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karika</a:t>
            </a:r>
            <a:r>
              <a:rPr lang="en-US" dirty="0" smtClean="0"/>
              <a:t> </a:t>
            </a:r>
            <a:r>
              <a:rPr lang="en-US" dirty="0" err="1" smtClean="0"/>
              <a:t>Bhasya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3. </a:t>
            </a:r>
            <a:r>
              <a:rPr lang="en-US" dirty="0" err="1" smtClean="0"/>
              <a:t>Vacaspati</a:t>
            </a:r>
            <a:r>
              <a:rPr lang="en-US" dirty="0" smtClean="0"/>
              <a:t>              -- </a:t>
            </a:r>
            <a:r>
              <a:rPr lang="en-US" dirty="0" err="1" smtClean="0"/>
              <a:t>Tattwa</a:t>
            </a:r>
            <a:r>
              <a:rPr lang="en-US" dirty="0" smtClean="0"/>
              <a:t> </a:t>
            </a:r>
            <a:r>
              <a:rPr lang="en-US" dirty="0" err="1" smtClean="0"/>
              <a:t>Kaumudi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4. </a:t>
            </a:r>
            <a:r>
              <a:rPr lang="en-US" dirty="0" err="1" smtClean="0"/>
              <a:t>Vijnana</a:t>
            </a:r>
            <a:r>
              <a:rPr lang="en-US" dirty="0" smtClean="0"/>
              <a:t> </a:t>
            </a:r>
            <a:r>
              <a:rPr lang="en-US" dirty="0" err="1" smtClean="0"/>
              <a:t>Bhiksu</a:t>
            </a:r>
            <a:r>
              <a:rPr lang="en-US" dirty="0" smtClean="0"/>
              <a:t>     --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Pravacana</a:t>
            </a:r>
            <a:r>
              <a:rPr lang="en-US" dirty="0" smtClean="0"/>
              <a:t> </a:t>
            </a:r>
            <a:r>
              <a:rPr lang="en-US" dirty="0" err="1" smtClean="0"/>
              <a:t>Bhasya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			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Sara</a:t>
            </a:r>
          </a:p>
          <a:p>
            <a:pPr>
              <a:buNone/>
            </a:pPr>
            <a:r>
              <a:rPr lang="en-US" dirty="0" smtClean="0"/>
              <a:t>5. </a:t>
            </a:r>
            <a:r>
              <a:rPr lang="en-US" dirty="0" err="1" smtClean="0"/>
              <a:t>Anirudha</a:t>
            </a:r>
            <a:r>
              <a:rPr lang="en-US" dirty="0" smtClean="0"/>
              <a:t>	 	   --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Pravacana</a:t>
            </a:r>
            <a:r>
              <a:rPr lang="en-US" dirty="0" smtClean="0"/>
              <a:t> Sutra </a:t>
            </a:r>
            <a:r>
              <a:rPr lang="en-US" dirty="0" err="1" smtClean="0"/>
              <a:t>vritti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59436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ajaran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Dualistis</a:t>
            </a:r>
            <a:r>
              <a:rPr lang="en-US" dirty="0" smtClean="0"/>
              <a:t> :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mengakui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 </a:t>
            </a:r>
            <a:r>
              <a:rPr lang="en-US" dirty="0" err="1" smtClean="0"/>
              <a:t>asasi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mula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Prakerti</a:t>
            </a:r>
            <a:endParaRPr lang="en-US" dirty="0" smtClean="0"/>
          </a:p>
          <a:p>
            <a:r>
              <a:rPr lang="en-US" dirty="0" err="1" smtClean="0"/>
              <a:t>Realistis</a:t>
            </a:r>
            <a:r>
              <a:rPr lang="en-US" dirty="0" smtClean="0"/>
              <a:t> :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Samhkya</a:t>
            </a:r>
            <a:r>
              <a:rPr lang="en-US" dirty="0" smtClean="0"/>
              <a:t> </a:t>
            </a:r>
            <a:r>
              <a:rPr lang="en-US" dirty="0" err="1" smtClean="0"/>
              <a:t>mengakui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endParaRPr lang="en-US" dirty="0" smtClean="0"/>
          </a:p>
          <a:p>
            <a:r>
              <a:rPr lang="en-US" dirty="0" err="1" smtClean="0"/>
              <a:t>Pluralistis</a:t>
            </a:r>
            <a:r>
              <a:rPr lang="en-US" dirty="0" smtClean="0"/>
              <a:t> :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mengakui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r>
              <a:rPr lang="en-US" dirty="0" smtClean="0"/>
              <a:t> yang </a:t>
            </a:r>
            <a:r>
              <a:rPr lang="en-US" dirty="0" err="1" smtClean="0"/>
              <a:t>jumlahnya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57912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7467600" cy="2362200"/>
          </a:xfrm>
        </p:spPr>
        <p:txBody>
          <a:bodyPr/>
          <a:lstStyle/>
          <a:p>
            <a:r>
              <a:rPr lang="en-US" dirty="0" err="1" smtClean="0"/>
              <a:t>Metafisika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8200" y="57150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purusa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rohani</a:t>
            </a:r>
            <a:r>
              <a:rPr lang="en-US" dirty="0" smtClean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kebenaran</a:t>
            </a:r>
            <a:r>
              <a:rPr lang="en-US" dirty="0" smtClean="0"/>
              <a:t> yang </a:t>
            </a:r>
            <a:r>
              <a:rPr lang="en-US" dirty="0" err="1" smtClean="0"/>
              <a:t>tertinggi</a:t>
            </a:r>
            <a:r>
              <a:rPr lang="en-US" dirty="0" smtClean="0"/>
              <a:t> yang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Roh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jiwa</a:t>
            </a:r>
            <a:r>
              <a:rPr lang="en-US" dirty="0" smtClean="0"/>
              <a:t> </a:t>
            </a:r>
            <a:r>
              <a:rPr lang="en-US" dirty="0" err="1" smtClean="0"/>
              <a:t>perorangan</a:t>
            </a:r>
            <a:endParaRPr lang="en-US" dirty="0" smtClean="0"/>
          </a:p>
          <a:p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rohani</a:t>
            </a:r>
            <a:endParaRPr lang="en-US" dirty="0" smtClean="0"/>
          </a:p>
          <a:p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(</a:t>
            </a:r>
            <a:r>
              <a:rPr lang="en-US" dirty="0" err="1" smtClean="0"/>
              <a:t>jamak</a:t>
            </a:r>
            <a:r>
              <a:rPr lang="en-US" dirty="0" smtClean="0"/>
              <a:t>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8200" y="57150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Prakerti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Prakerti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kebendaan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sebab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endParaRPr lang="en-US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Prakerti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Tri </a:t>
            </a:r>
            <a:r>
              <a:rPr lang="en-US" dirty="0" err="1" smtClean="0"/>
              <a:t>Guna</a:t>
            </a:r>
            <a:r>
              <a:rPr lang="en-US" dirty="0" smtClean="0"/>
              <a:t> (</a:t>
            </a:r>
            <a:r>
              <a:rPr lang="en-US" dirty="0" err="1" smtClean="0"/>
              <a:t>Satwam</a:t>
            </a:r>
            <a:r>
              <a:rPr lang="en-US" dirty="0" smtClean="0"/>
              <a:t>, rajas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tamas</a:t>
            </a:r>
            <a:r>
              <a:rPr lang="en-US" dirty="0" smtClean="0"/>
              <a:t>)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stabil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66800" y="57912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prakerti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Prakerti</a:t>
            </a:r>
            <a:r>
              <a:rPr lang="en-US" dirty="0" smtClean="0"/>
              <a:t> </a:t>
            </a:r>
            <a:r>
              <a:rPr lang="en-US" dirty="0" err="1" smtClean="0"/>
              <a:t>mengakibatkan</a:t>
            </a:r>
            <a:r>
              <a:rPr lang="en-US" dirty="0" smtClean="0"/>
              <a:t> Tri </a:t>
            </a: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stabil</a:t>
            </a:r>
            <a:endParaRPr lang="en-US" dirty="0" smtClean="0"/>
          </a:p>
          <a:p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Prakerti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evolusi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mahat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budhi</a:t>
            </a:r>
            <a:r>
              <a:rPr lang="en-US" dirty="0" smtClean="0"/>
              <a:t>, </a:t>
            </a:r>
            <a:r>
              <a:rPr lang="en-US" dirty="0" err="1" smtClean="0"/>
              <a:t>ahamkara</a:t>
            </a:r>
            <a:r>
              <a:rPr lang="en-US" dirty="0" smtClean="0"/>
              <a:t>, </a:t>
            </a:r>
            <a:r>
              <a:rPr lang="en-US" dirty="0" err="1" smtClean="0"/>
              <a:t>manas</a:t>
            </a:r>
            <a:r>
              <a:rPr lang="en-US" dirty="0" smtClean="0"/>
              <a:t>, </a:t>
            </a:r>
            <a:r>
              <a:rPr lang="en-US" dirty="0" err="1" smtClean="0"/>
              <a:t>Panca</a:t>
            </a:r>
            <a:r>
              <a:rPr lang="en-US" dirty="0" smtClean="0"/>
              <a:t> </a:t>
            </a:r>
            <a:r>
              <a:rPr lang="en-US" dirty="0" err="1" smtClean="0"/>
              <a:t>Budhindriya</a:t>
            </a:r>
            <a:r>
              <a:rPr lang="en-US" dirty="0" smtClean="0"/>
              <a:t>, </a:t>
            </a:r>
            <a:r>
              <a:rPr lang="en-US" dirty="0" err="1" smtClean="0"/>
              <a:t>Panca</a:t>
            </a:r>
            <a:r>
              <a:rPr lang="en-US" dirty="0" smtClean="0"/>
              <a:t> </a:t>
            </a:r>
            <a:r>
              <a:rPr lang="en-US" dirty="0" err="1" smtClean="0"/>
              <a:t>Karmendriya</a:t>
            </a:r>
            <a:r>
              <a:rPr lang="en-US" dirty="0" smtClean="0"/>
              <a:t>, </a:t>
            </a:r>
            <a:r>
              <a:rPr lang="en-US" dirty="0" err="1" smtClean="0"/>
              <a:t>Panca</a:t>
            </a:r>
            <a:r>
              <a:rPr lang="en-US" dirty="0" smtClean="0"/>
              <a:t> Tan </a:t>
            </a:r>
            <a:r>
              <a:rPr lang="en-US" dirty="0" err="1" smtClean="0"/>
              <a:t>Matra</a:t>
            </a:r>
            <a:r>
              <a:rPr lang="en-US" dirty="0" smtClean="0"/>
              <a:t>, </a:t>
            </a:r>
            <a:r>
              <a:rPr lang="en-US" dirty="0" err="1" smtClean="0"/>
              <a:t>Panca</a:t>
            </a:r>
            <a:r>
              <a:rPr lang="en-US" dirty="0" smtClean="0"/>
              <a:t> </a:t>
            </a:r>
            <a:r>
              <a:rPr lang="en-US" dirty="0" err="1" smtClean="0"/>
              <a:t>Mahabhuta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semesta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66800" y="58674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semesta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25 </a:t>
            </a:r>
            <a:r>
              <a:rPr lang="en-US" dirty="0" err="1" smtClean="0"/>
              <a:t>Tattva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r>
              <a:rPr lang="en-US" dirty="0" smtClean="0"/>
              <a:t>, </a:t>
            </a:r>
            <a:r>
              <a:rPr lang="en-US" dirty="0" err="1" smtClean="0"/>
              <a:t>Prakerti</a:t>
            </a:r>
            <a:r>
              <a:rPr lang="en-US" dirty="0" smtClean="0"/>
              <a:t>, </a:t>
            </a:r>
            <a:r>
              <a:rPr lang="en-US" dirty="0" err="1" smtClean="0"/>
              <a:t>Mahat</a:t>
            </a:r>
            <a:r>
              <a:rPr lang="en-US" dirty="0" smtClean="0"/>
              <a:t>, </a:t>
            </a:r>
            <a:r>
              <a:rPr lang="en-US" dirty="0" err="1" smtClean="0"/>
              <a:t>ahamkara</a:t>
            </a:r>
            <a:r>
              <a:rPr lang="en-US" dirty="0" smtClean="0"/>
              <a:t>, </a:t>
            </a:r>
            <a:r>
              <a:rPr lang="en-US" dirty="0" err="1" smtClean="0"/>
              <a:t>manas</a:t>
            </a:r>
            <a:r>
              <a:rPr lang="en-US" dirty="0" smtClean="0"/>
              <a:t>, </a:t>
            </a:r>
            <a:r>
              <a:rPr lang="en-US" dirty="0" err="1" smtClean="0"/>
              <a:t>Panca</a:t>
            </a:r>
            <a:r>
              <a:rPr lang="en-US" dirty="0" smtClean="0"/>
              <a:t> </a:t>
            </a:r>
            <a:r>
              <a:rPr lang="en-US" dirty="0" err="1" smtClean="0"/>
              <a:t>Budhindriya</a:t>
            </a:r>
            <a:r>
              <a:rPr lang="en-US" dirty="0" smtClean="0"/>
              <a:t>, </a:t>
            </a:r>
            <a:r>
              <a:rPr lang="en-US" dirty="0" err="1" smtClean="0"/>
              <a:t>Panca</a:t>
            </a:r>
            <a:r>
              <a:rPr lang="en-US" dirty="0" smtClean="0"/>
              <a:t> </a:t>
            </a:r>
            <a:r>
              <a:rPr lang="en-US" dirty="0" err="1" smtClean="0"/>
              <a:t>Karmendriya</a:t>
            </a:r>
            <a:r>
              <a:rPr lang="en-US" dirty="0" smtClean="0"/>
              <a:t>, </a:t>
            </a:r>
            <a:r>
              <a:rPr lang="en-US" dirty="0" err="1" smtClean="0"/>
              <a:t>Panca</a:t>
            </a:r>
            <a:r>
              <a:rPr lang="en-US" dirty="0" smtClean="0"/>
              <a:t> Tan </a:t>
            </a:r>
            <a:r>
              <a:rPr lang="en-US" dirty="0" err="1" smtClean="0"/>
              <a:t>Matra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Panca</a:t>
            </a:r>
            <a:r>
              <a:rPr lang="en-US" dirty="0" smtClean="0"/>
              <a:t> </a:t>
            </a:r>
            <a:r>
              <a:rPr lang="en-US" dirty="0" err="1" smtClean="0"/>
              <a:t>Mahabutha</a:t>
            </a:r>
            <a:endParaRPr lang="en-US" dirty="0" smtClean="0"/>
          </a:p>
          <a:p>
            <a:r>
              <a:rPr lang="en-US" dirty="0" err="1" smtClean="0"/>
              <a:t>Niriswara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menyebut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penciptaan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semesta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66800" y="55626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Epistemologi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yang </a:t>
            </a:r>
            <a:r>
              <a:rPr lang="en-US" dirty="0" err="1" smtClean="0"/>
              <a:t>benar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: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Pratyaksa</a:t>
            </a:r>
            <a:r>
              <a:rPr lang="en-US" dirty="0" smtClean="0"/>
              <a:t> </a:t>
            </a:r>
            <a:r>
              <a:rPr lang="en-US" dirty="0" err="1" smtClean="0"/>
              <a:t>Pramana</a:t>
            </a:r>
            <a:r>
              <a:rPr lang="en-US" dirty="0" smtClean="0"/>
              <a:t> (</a:t>
            </a:r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/ </a:t>
            </a:r>
            <a:r>
              <a:rPr lang="en-US" dirty="0" err="1" smtClean="0"/>
              <a:t>tanpa</a:t>
            </a:r>
            <a:r>
              <a:rPr lang="en-US" dirty="0" smtClean="0"/>
              <a:t> media)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Anumana</a:t>
            </a:r>
            <a:r>
              <a:rPr lang="en-US" dirty="0" smtClean="0"/>
              <a:t> </a:t>
            </a:r>
            <a:r>
              <a:rPr lang="en-US" dirty="0" err="1" smtClean="0"/>
              <a:t>Pramana</a:t>
            </a:r>
            <a:r>
              <a:rPr lang="en-US" dirty="0" smtClean="0"/>
              <a:t> (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kesimpulan</a:t>
            </a:r>
            <a:r>
              <a:rPr lang="en-US" dirty="0" smtClean="0"/>
              <a:t>)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Sabda</a:t>
            </a:r>
            <a:r>
              <a:rPr lang="en-US" dirty="0" smtClean="0"/>
              <a:t> </a:t>
            </a:r>
            <a:r>
              <a:rPr lang="en-US" dirty="0" err="1" smtClean="0"/>
              <a:t>Pramana</a:t>
            </a:r>
            <a:r>
              <a:rPr lang="en-US" dirty="0" smtClean="0"/>
              <a:t> (</a:t>
            </a:r>
            <a:r>
              <a:rPr lang="en-US" dirty="0" err="1" smtClean="0"/>
              <a:t>kesaksian</a:t>
            </a:r>
            <a:r>
              <a:rPr lang="en-US" dirty="0" smtClean="0"/>
              <a:t>)</a:t>
            </a:r>
          </a:p>
          <a:p>
            <a:pPr marL="457200" indent="-457200">
              <a:buNone/>
            </a:pPr>
            <a:r>
              <a:rPr lang="en-US" dirty="0" err="1" smtClean="0"/>
              <a:t>Bilamana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benar</a:t>
            </a:r>
            <a:r>
              <a:rPr lang="en-US" dirty="0" smtClean="0"/>
              <a:t>?</a:t>
            </a:r>
          </a:p>
          <a:p>
            <a:pPr marL="457200" indent="-457200">
              <a:buNone/>
            </a:pP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dipandang</a:t>
            </a:r>
            <a:r>
              <a:rPr lang="en-US" dirty="0" smtClean="0"/>
              <a:t> </a:t>
            </a:r>
            <a:r>
              <a:rPr lang="en-US" dirty="0" err="1" smtClean="0"/>
              <a:t>benar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pengenalan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pasti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benar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penentuan</a:t>
            </a:r>
            <a:r>
              <a:rPr lang="en-US" dirty="0" smtClean="0"/>
              <a:t> </a:t>
            </a:r>
            <a:r>
              <a:rPr lang="en-US" dirty="0" err="1" smtClean="0"/>
              <a:t>budhi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60198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Pengetahuan</a:t>
            </a:r>
            <a:r>
              <a:rPr lang="en-US" dirty="0" smtClean="0"/>
              <a:t> yang </a:t>
            </a:r>
            <a:r>
              <a:rPr lang="en-US" dirty="0" err="1" smtClean="0"/>
              <a:t>benar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samhkya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Terdapat</a:t>
            </a:r>
            <a:r>
              <a:rPr lang="en-US" dirty="0" smtClean="0"/>
              <a:t> 3 </a:t>
            </a:r>
            <a:r>
              <a:rPr lang="en-US" dirty="0" err="1" smtClean="0"/>
              <a:t>anasir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, </a:t>
            </a:r>
            <a:r>
              <a:rPr lang="en-US" dirty="0" err="1" smtClean="0"/>
              <a:t>subyek</a:t>
            </a:r>
            <a:r>
              <a:rPr lang="en-US" dirty="0" smtClean="0"/>
              <a:t>, </a:t>
            </a:r>
            <a:r>
              <a:rPr lang="en-US" dirty="0" err="1" smtClean="0"/>
              <a:t>obyek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endParaRPr lang="en-US" dirty="0" smtClean="0"/>
          </a:p>
          <a:p>
            <a:r>
              <a:rPr lang="en-US" dirty="0" err="1" smtClean="0"/>
              <a:t>Subyeknya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Roh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endParaRPr lang="en-US" dirty="0" smtClean="0"/>
          </a:p>
          <a:p>
            <a:r>
              <a:rPr lang="en-US" dirty="0" err="1" smtClean="0"/>
              <a:t>Pratyaksa</a:t>
            </a:r>
            <a:r>
              <a:rPr lang="en-US" dirty="0" smtClean="0"/>
              <a:t> </a:t>
            </a:r>
            <a:r>
              <a:rPr lang="en-US" dirty="0" err="1" smtClean="0"/>
              <a:t>Pramana</a:t>
            </a:r>
            <a:r>
              <a:rPr lang="en-US" dirty="0" smtClean="0"/>
              <a:t> (</a:t>
            </a:r>
            <a:r>
              <a:rPr lang="en-US" dirty="0" err="1" smtClean="0"/>
              <a:t>pengamatan</a:t>
            </a:r>
            <a:r>
              <a:rPr lang="en-US" dirty="0" smtClean="0"/>
              <a:t>/</a:t>
            </a:r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)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2 </a:t>
            </a:r>
            <a:r>
              <a:rPr lang="en-US" dirty="0" err="1" smtClean="0"/>
              <a:t>pengamatan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nirwikalpa</a:t>
            </a:r>
            <a:r>
              <a:rPr lang="en-US" dirty="0" smtClean="0"/>
              <a:t> (</a:t>
            </a:r>
            <a:r>
              <a:rPr lang="en-US" dirty="0" err="1" smtClean="0"/>
              <a:t>pengamatan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sawikalpa</a:t>
            </a:r>
            <a:r>
              <a:rPr lang="en-US" dirty="0" smtClean="0"/>
              <a:t> (</a:t>
            </a:r>
            <a:r>
              <a:rPr lang="en-US" dirty="0" err="1" smtClean="0"/>
              <a:t>pengamatan</a:t>
            </a:r>
            <a:r>
              <a:rPr lang="en-US" dirty="0" smtClean="0"/>
              <a:t> yang </a:t>
            </a:r>
            <a:r>
              <a:rPr lang="en-US" dirty="0" err="1" smtClean="0"/>
              <a:t>menentukan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Sabda</a:t>
            </a:r>
            <a:r>
              <a:rPr lang="en-US" dirty="0" smtClean="0"/>
              <a:t> </a:t>
            </a:r>
            <a:r>
              <a:rPr lang="en-US" dirty="0" err="1" smtClean="0"/>
              <a:t>Pramana</a:t>
            </a:r>
            <a:r>
              <a:rPr lang="en-US" dirty="0" smtClean="0"/>
              <a:t> (</a:t>
            </a:r>
            <a:r>
              <a:rPr lang="en-US" dirty="0" err="1" smtClean="0"/>
              <a:t>Kesaksian</a:t>
            </a:r>
            <a:r>
              <a:rPr lang="en-US" dirty="0" smtClean="0"/>
              <a:t>)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2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kesaksian</a:t>
            </a:r>
            <a:r>
              <a:rPr lang="en-US" dirty="0" smtClean="0"/>
              <a:t> yang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–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kesaksian</a:t>
            </a:r>
            <a:r>
              <a:rPr lang="en-US" dirty="0" smtClean="0"/>
              <a:t> </a:t>
            </a:r>
            <a:r>
              <a:rPr lang="en-US" dirty="0" err="1" smtClean="0"/>
              <a:t>Weda</a:t>
            </a:r>
            <a:r>
              <a:rPr lang="en-US" dirty="0" smtClean="0"/>
              <a:t>. </a:t>
            </a:r>
            <a:r>
              <a:rPr lang="en-US" dirty="0" err="1" smtClean="0"/>
              <a:t>Kesaksian</a:t>
            </a:r>
            <a:r>
              <a:rPr lang="en-US" dirty="0" smtClean="0"/>
              <a:t> </a:t>
            </a:r>
            <a:r>
              <a:rPr lang="en-US" dirty="0" err="1" smtClean="0"/>
              <a:t>Weda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kesaksian</a:t>
            </a:r>
            <a:r>
              <a:rPr lang="en-US" dirty="0" smtClean="0"/>
              <a:t> yang </a:t>
            </a:r>
            <a:r>
              <a:rPr lang="en-US" dirty="0" err="1" smtClean="0"/>
              <a:t>sempurna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62484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menganjurkan</a:t>
            </a:r>
            <a:r>
              <a:rPr lang="en-US" dirty="0" smtClean="0"/>
              <a:t> agar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berlaku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menghindari</a:t>
            </a:r>
            <a:r>
              <a:rPr lang="en-US" dirty="0" smtClean="0"/>
              <a:t> </a:t>
            </a:r>
            <a:r>
              <a:rPr lang="en-US" dirty="0" err="1" smtClean="0"/>
              <a:t>perbuatan</a:t>
            </a:r>
            <a:r>
              <a:rPr lang="en-US" dirty="0" smtClean="0"/>
              <a:t> </a:t>
            </a:r>
            <a:r>
              <a:rPr lang="en-US" dirty="0" err="1" smtClean="0"/>
              <a:t>buruk</a:t>
            </a:r>
            <a:r>
              <a:rPr lang="en-US" dirty="0" smtClean="0"/>
              <a:t>. </a:t>
            </a:r>
            <a:r>
              <a:rPr lang="en-US" dirty="0" err="1" smtClean="0"/>
              <a:t>Perlakukanlah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perbuatan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karma,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arahkanlah</a:t>
            </a:r>
            <a:r>
              <a:rPr lang="en-US" dirty="0" smtClean="0"/>
              <a:t> </a:t>
            </a:r>
            <a:r>
              <a:rPr lang="en-US" dirty="0" err="1" smtClean="0"/>
              <a:t>pikiran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–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endParaRPr lang="en-US" dirty="0" smtClean="0"/>
          </a:p>
          <a:p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suci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ikatan</a:t>
            </a:r>
            <a:r>
              <a:rPr lang="en-US" dirty="0" smtClean="0"/>
              <a:t> yang </a:t>
            </a:r>
            <a:r>
              <a:rPr lang="en-US" dirty="0" err="1" smtClean="0"/>
              <a:t>berpangkal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awidya</a:t>
            </a:r>
            <a:r>
              <a:rPr lang="en-US" dirty="0" smtClean="0"/>
              <a:t> (</a:t>
            </a:r>
            <a:r>
              <a:rPr lang="en-US" dirty="0" err="1" smtClean="0"/>
              <a:t>ketidaktahuan</a:t>
            </a:r>
            <a:r>
              <a:rPr lang="en-US" dirty="0" smtClean="0"/>
              <a:t>), </a:t>
            </a:r>
            <a:r>
              <a:rPr lang="en-US" dirty="0" err="1" smtClean="0"/>
              <a:t>asmita</a:t>
            </a:r>
            <a:r>
              <a:rPr lang="en-US" dirty="0" smtClean="0"/>
              <a:t> (</a:t>
            </a:r>
            <a:r>
              <a:rPr lang="en-US" dirty="0" err="1" smtClean="0"/>
              <a:t>kelakuan</a:t>
            </a:r>
            <a:r>
              <a:rPr lang="en-US" dirty="0" smtClean="0"/>
              <a:t> yang </a:t>
            </a:r>
            <a:r>
              <a:rPr lang="en-US" dirty="0" err="1" smtClean="0"/>
              <a:t>buruk</a:t>
            </a:r>
            <a:r>
              <a:rPr lang="en-US" dirty="0" smtClean="0"/>
              <a:t>), raga (</a:t>
            </a:r>
            <a:r>
              <a:rPr lang="en-US" dirty="0" err="1" smtClean="0"/>
              <a:t>nafsu</a:t>
            </a:r>
            <a:r>
              <a:rPr lang="en-US" dirty="0" smtClean="0"/>
              <a:t> </a:t>
            </a:r>
            <a:r>
              <a:rPr lang="en-US" dirty="0" err="1" smtClean="0"/>
              <a:t>serakah</a:t>
            </a:r>
            <a:r>
              <a:rPr lang="en-US" dirty="0" smtClean="0"/>
              <a:t>), </a:t>
            </a:r>
            <a:r>
              <a:rPr lang="en-US" dirty="0" err="1" smtClean="0"/>
              <a:t>dwesa</a:t>
            </a:r>
            <a:r>
              <a:rPr lang="en-US" dirty="0" smtClean="0"/>
              <a:t> (</a:t>
            </a:r>
            <a:r>
              <a:rPr lang="en-US" dirty="0" err="1" smtClean="0"/>
              <a:t>kebencian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abhinewesa</a:t>
            </a:r>
            <a:r>
              <a:rPr lang="en-US" dirty="0" smtClean="0"/>
              <a:t> (</a:t>
            </a:r>
            <a:r>
              <a:rPr lang="en-US" dirty="0" err="1" smtClean="0"/>
              <a:t>ketakutan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62484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Lanjutan</a:t>
            </a:r>
            <a:r>
              <a:rPr lang="en-US" dirty="0" smtClean="0"/>
              <a:t>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yang </a:t>
            </a:r>
            <a:r>
              <a:rPr lang="en-US" dirty="0" err="1" smtClean="0"/>
              <a:t>tampk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bukanlah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  <a:r>
              <a:rPr lang="en-US" dirty="0" err="1" smtClean="0"/>
              <a:t>sesungguhnya</a:t>
            </a:r>
            <a:r>
              <a:rPr lang="en-US" dirty="0" smtClean="0"/>
              <a:t>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dilahirkan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perpaduan</a:t>
            </a:r>
            <a:r>
              <a:rPr lang="en-US" dirty="0" smtClean="0"/>
              <a:t>.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  <a:r>
              <a:rPr lang="en-US" dirty="0" err="1" smtClean="0"/>
              <a:t>sesungguhnya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Roh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endParaRPr lang="en-US" dirty="0" smtClean="0"/>
          </a:p>
          <a:p>
            <a:r>
              <a:rPr lang="en-US" dirty="0" smtClean="0"/>
              <a:t>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, </a:t>
            </a:r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Atman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.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cenderung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endParaRPr lang="en-US" dirty="0" smtClean="0"/>
          </a:p>
          <a:p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Kelepasan</a:t>
            </a:r>
            <a:r>
              <a:rPr lang="en-US" dirty="0" smtClean="0"/>
              <a:t> (</a:t>
            </a:r>
            <a:r>
              <a:rPr lang="en-US" dirty="0" err="1" smtClean="0"/>
              <a:t>moksha</a:t>
            </a:r>
            <a:r>
              <a:rPr lang="en-US" dirty="0" smtClean="0"/>
              <a:t>)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penghentian</a:t>
            </a:r>
            <a:r>
              <a:rPr lang="en-US" dirty="0" smtClean="0"/>
              <a:t> yang </a:t>
            </a:r>
            <a:r>
              <a:rPr lang="en-US" dirty="0" err="1" smtClean="0"/>
              <a:t>sempurna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penderitaan</a:t>
            </a:r>
            <a:r>
              <a:rPr lang="en-US" dirty="0" smtClean="0"/>
              <a:t>.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merealisasikan</a:t>
            </a:r>
            <a:r>
              <a:rPr lang="en-US" dirty="0" smtClean="0"/>
              <a:t> Sang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Purusa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Prakerti</a:t>
            </a:r>
            <a:r>
              <a:rPr lang="en-US" dirty="0" smtClean="0"/>
              <a:t>, </a:t>
            </a:r>
            <a:r>
              <a:rPr lang="en-US" dirty="0" err="1" smtClean="0"/>
              <a:t>barulah</a:t>
            </a:r>
            <a:r>
              <a:rPr lang="en-US" dirty="0" smtClean="0"/>
              <a:t>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kelepasan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62484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Lanjutan</a:t>
            </a:r>
            <a:r>
              <a:rPr lang="en-US" dirty="0" smtClean="0"/>
              <a:t>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Penderitaan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penyebab</a:t>
            </a:r>
            <a:r>
              <a:rPr lang="en-US" dirty="0" smtClean="0"/>
              <a:t> </a:t>
            </a:r>
            <a:r>
              <a:rPr lang="en-US" dirty="0" err="1" smtClean="0"/>
              <a:t>penderitaan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 smtClean="0"/>
              <a:t>. </a:t>
            </a:r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Samkhya</a:t>
            </a:r>
            <a:r>
              <a:rPr lang="en-US" dirty="0" smtClean="0"/>
              <a:t> : 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Adhyatmika</a:t>
            </a:r>
            <a:r>
              <a:rPr lang="en-US" dirty="0" smtClean="0"/>
              <a:t> : </a:t>
            </a:r>
            <a:r>
              <a:rPr lang="en-US" dirty="0" err="1" smtClean="0"/>
              <a:t>penyakit</a:t>
            </a:r>
            <a:r>
              <a:rPr lang="en-US" dirty="0" smtClean="0"/>
              <a:t> yang </a:t>
            </a:r>
            <a:r>
              <a:rPr lang="en-US" dirty="0" err="1" smtClean="0"/>
              <a:t>disebabkan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organ – organ </a:t>
            </a:r>
            <a:r>
              <a:rPr lang="en-US" dirty="0" err="1" smtClean="0"/>
              <a:t>tubuh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normal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gangguan</a:t>
            </a:r>
            <a:r>
              <a:rPr lang="en-US" dirty="0" smtClean="0"/>
              <a:t> </a:t>
            </a:r>
            <a:r>
              <a:rPr lang="en-US" dirty="0" err="1" smtClean="0"/>
              <a:t>perasaan</a:t>
            </a:r>
            <a:r>
              <a:rPr lang="en-US" dirty="0" smtClean="0"/>
              <a:t>. </a:t>
            </a:r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jasmani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Adhibautika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r>
              <a:rPr lang="en-US" dirty="0" smtClean="0"/>
              <a:t> yang </a:t>
            </a:r>
            <a:r>
              <a:rPr lang="en-US" dirty="0" err="1" smtClean="0"/>
              <a:t>disebabkan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–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(</a:t>
            </a:r>
            <a:r>
              <a:rPr lang="en-US" dirty="0" err="1" smtClean="0"/>
              <a:t>terpukul</a:t>
            </a:r>
            <a:r>
              <a:rPr lang="en-US" dirty="0" smtClean="0"/>
              <a:t>, </a:t>
            </a:r>
            <a:r>
              <a:rPr lang="en-US" dirty="0" err="1" smtClean="0"/>
              <a:t>kena</a:t>
            </a:r>
            <a:r>
              <a:rPr lang="en-US" dirty="0" smtClean="0"/>
              <a:t> </a:t>
            </a:r>
            <a:r>
              <a:rPr lang="en-US" dirty="0" err="1" smtClean="0"/>
              <a:t>gigitan</a:t>
            </a:r>
            <a:r>
              <a:rPr lang="en-US" dirty="0" smtClean="0"/>
              <a:t> </a:t>
            </a:r>
            <a:r>
              <a:rPr lang="en-US" dirty="0" err="1" smtClean="0"/>
              <a:t>dsb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Adhidaiwika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r>
              <a:rPr lang="en-US" dirty="0" smtClean="0"/>
              <a:t> yang </a:t>
            </a:r>
            <a:r>
              <a:rPr lang="en-US" dirty="0" err="1" smtClean="0"/>
              <a:t>disebabkan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gaib</a:t>
            </a:r>
            <a:r>
              <a:rPr lang="en-US" dirty="0" smtClean="0"/>
              <a:t> (</a:t>
            </a:r>
            <a:r>
              <a:rPr lang="en-US" dirty="0" err="1" smtClean="0"/>
              <a:t>setan</a:t>
            </a:r>
            <a:r>
              <a:rPr lang="en-US" dirty="0" smtClean="0"/>
              <a:t>, </a:t>
            </a:r>
            <a:r>
              <a:rPr lang="en-US" dirty="0" err="1" smtClean="0"/>
              <a:t>hantu</a:t>
            </a:r>
            <a:r>
              <a:rPr lang="en-US" dirty="0" smtClean="0"/>
              <a:t>, </a:t>
            </a:r>
            <a:r>
              <a:rPr lang="en-US" dirty="0" err="1" smtClean="0"/>
              <a:t>leluhur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43000" y="6096000"/>
            <a:ext cx="6629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>
                <a:latin typeface="+mj-lt"/>
              </a:rPr>
              <a:t>Materi</a:t>
            </a:r>
            <a:r>
              <a:rPr lang="en-US" sz="1100" dirty="0" smtClean="0">
                <a:latin typeface="+mj-lt"/>
              </a:rPr>
              <a:t>  </a:t>
            </a:r>
            <a:r>
              <a:rPr lang="en-US" sz="1100" dirty="0" err="1" smtClean="0">
                <a:latin typeface="+mj-lt"/>
              </a:rPr>
              <a:t>Darsana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dirty="0" err="1" smtClean="0">
                <a:latin typeface="+mj-lt"/>
              </a:rPr>
              <a:t>Kelas</a:t>
            </a:r>
            <a:r>
              <a:rPr lang="en-US" sz="1100" dirty="0" smtClean="0">
                <a:latin typeface="+mj-lt"/>
              </a:rPr>
              <a:t> X </a:t>
            </a:r>
            <a:r>
              <a:rPr lang="en-US" sz="1100" dirty="0" err="1" smtClean="0">
                <a:latin typeface="+mj-lt"/>
              </a:rPr>
              <a:t>Kur</a:t>
            </a:r>
            <a:r>
              <a:rPr lang="en-US" sz="1100" dirty="0" smtClean="0">
                <a:latin typeface="+mj-lt"/>
              </a:rPr>
              <a:t> 2013 created by Ni Made </a:t>
            </a:r>
            <a:r>
              <a:rPr lang="en-US" sz="1100" dirty="0" err="1" smtClean="0">
                <a:latin typeface="+mj-lt"/>
              </a:rPr>
              <a:t>Adnyani</a:t>
            </a:r>
            <a:r>
              <a:rPr lang="en-US" sz="1100" dirty="0" smtClean="0">
                <a:latin typeface="+mj-lt"/>
              </a:rPr>
              <a:t>, </a:t>
            </a:r>
            <a:r>
              <a:rPr lang="en-US" sz="1100" dirty="0" err="1" smtClean="0">
                <a:latin typeface="+mj-lt"/>
              </a:rPr>
              <a:t>S.Ag</a:t>
            </a:r>
            <a:r>
              <a:rPr lang="en-US" sz="1100" dirty="0" smtClean="0">
                <a:latin typeface="+mj-lt"/>
              </a:rPr>
              <a:t>, SMA </a:t>
            </a:r>
            <a:r>
              <a:rPr lang="en-US" sz="1100" dirty="0" err="1" smtClean="0">
                <a:latin typeface="+mj-lt"/>
              </a:rPr>
              <a:t>Negeri</a:t>
            </a:r>
            <a:r>
              <a:rPr lang="en-US" sz="1100" dirty="0" smtClean="0">
                <a:latin typeface="+mj-lt"/>
              </a:rPr>
              <a:t> 1 </a:t>
            </a:r>
            <a:r>
              <a:rPr lang="en-US" sz="1100" dirty="0" err="1" smtClean="0">
                <a:latin typeface="+mj-lt"/>
              </a:rPr>
              <a:t>Bontang</a:t>
            </a:r>
            <a:r>
              <a:rPr lang="en-US" sz="1100" dirty="0" smtClean="0">
                <a:latin typeface="+mj-lt"/>
              </a:rPr>
              <a:t>, email : </a:t>
            </a:r>
            <a:r>
              <a:rPr lang="en-US" sz="1100" u="sng" dirty="0" smtClean="0">
                <a:latin typeface="+mj-lt"/>
                <a:hlinkClick r:id="rId2"/>
              </a:rPr>
              <a:t>nimade.adnyani@gmail.com</a:t>
            </a:r>
            <a:r>
              <a:rPr lang="en-US" sz="1100" dirty="0" smtClean="0">
                <a:latin typeface="+mj-lt"/>
              </a:rPr>
              <a:t>, http://adnyaninatha.wordpress.com</a:t>
            </a:r>
            <a:endParaRPr lang="en-US" sz="1100" dirty="0"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penutup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MATUR SUKSMA</a:t>
            </a:r>
          </a:p>
          <a:p>
            <a:r>
              <a:rPr lang="en-US" dirty="0" smtClean="0"/>
              <a:t>TERIMAKASIH</a:t>
            </a:r>
          </a:p>
          <a:p>
            <a:r>
              <a:rPr lang="en-US" dirty="0" smtClean="0"/>
              <a:t>THANK YOU</a:t>
            </a:r>
          </a:p>
          <a:p>
            <a:r>
              <a:rPr lang="en-US" smtClean="0"/>
              <a:t>OM SHANTI, SHANTI, </a:t>
            </a:r>
            <a:r>
              <a:rPr lang="en-US" dirty="0" err="1" smtClean="0"/>
              <a:t>SHANTI</a:t>
            </a:r>
            <a:r>
              <a:rPr lang="en-US" dirty="0" smtClean="0"/>
              <a:t> 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8758DD-861A-4B31-A7DB-4DF3D8DD29E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392</TotalTime>
  <Words>1051</Words>
  <Application>Microsoft Office PowerPoint</Application>
  <PresentationFormat>On-screen Show (4:3)</PresentationFormat>
  <Paragraphs>93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Oriel</vt:lpstr>
      <vt:lpstr>SAMKHYA DARSANA</vt:lpstr>
      <vt:lpstr>INTRODUCTION</vt:lpstr>
      <vt:lpstr>Pendiri dan penulis samkhya</vt:lpstr>
      <vt:lpstr>Sifat ajaran samkhya</vt:lpstr>
      <vt:lpstr>Metafisika samkhya</vt:lpstr>
      <vt:lpstr>purusa</vt:lpstr>
      <vt:lpstr>Prakerti</vt:lpstr>
      <vt:lpstr>Hubungan purusa dan prakerti</vt:lpstr>
      <vt:lpstr>Alam semesta menurut samkhya</vt:lpstr>
      <vt:lpstr>Epistemologi samkhya</vt:lpstr>
      <vt:lpstr>Pengetahuan yang benar menurut samhkya</vt:lpstr>
      <vt:lpstr>Etika samkhya</vt:lpstr>
      <vt:lpstr>Lanjutan etika samkhya</vt:lpstr>
      <vt:lpstr>Lanjutan etika samkhya</vt:lpstr>
      <vt:lpstr>penutup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SAMKHYA DARSANA</dc:title>
  <dc:creator>Wayan</dc:creator>
  <cp:lastModifiedBy>Wayan</cp:lastModifiedBy>
  <cp:revision>26</cp:revision>
  <dcterms:created xsi:type="dcterms:W3CDTF">2014-03-12T11:20:04Z</dcterms:created>
  <dcterms:modified xsi:type="dcterms:W3CDTF">2014-03-13T05:04:58Z</dcterms:modified>
</cp:coreProperties>
</file>